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144000" cy="9144000"/>
  <p:notesSz cx="6858000" cy="9144000"/>
  <p:embeddedFontLst>
    <p:embeddedFont>
      <p:font typeface="UTM Bebas" pitchFamily="18" charset="0"/>
      <p:regular r:id="rId3"/>
    </p:embeddedFont>
    <p:embeddedFont>
      <p:font typeface="VNF-Din" pitchFamily="34" charset="0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libri Light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1326" y="-126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3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4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85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7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5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8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25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52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7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2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EE8F-6D9D-454B-AD89-F49BA91FB8DB}" type="datetimeFigureOut">
              <a:rPr lang="en-US" smtClean="0"/>
              <a:pPr/>
              <a:t>06/11/2018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F937-1917-4C65-B895-F99A8F8CC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3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02512" y="319316"/>
            <a:ext cx="32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BÁC </a:t>
            </a:r>
            <a:r>
              <a:rPr lang="en-US" sz="28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SĨ</a:t>
            </a:r>
            <a:endParaRPr lang="en-US" sz="2800" u="sng">
              <a:solidFill>
                <a:srgbClr val="002A7E"/>
              </a:solidFill>
              <a:latin typeface="UTM Beba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4114" y="860716"/>
            <a:ext cx="566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Nguyễn</a:t>
            </a:r>
            <a:r>
              <a:rPr lang="en-US" sz="4800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trần</a:t>
            </a:r>
            <a:r>
              <a:rPr lang="en-US" sz="4800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hoàng</a:t>
            </a:r>
            <a:r>
              <a:rPr lang="en-US" sz="4800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phúc</a:t>
            </a:r>
            <a:endParaRPr lang="en-US" sz="4800">
              <a:solidFill>
                <a:srgbClr val="002A7E"/>
              </a:solidFill>
              <a:latin typeface="UTM Beba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6169" y="2711470"/>
            <a:ext cx="374468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CHUYÊN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KHOA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Khám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sức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khỏe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theo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yêu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cầu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.</a:t>
            </a:r>
            <a:endParaRPr lang="en-US" sz="1600" smtClean="0">
              <a:solidFill>
                <a:schemeClr val="tx1">
                  <a:lumMod val="50000"/>
                  <a:lumOff val="50000"/>
                </a:schemeClr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Khám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và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tư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vấn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tiêm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chủng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.</a:t>
            </a:r>
            <a:endParaRPr lang="vi-VN" sz="1600" smtClean="0">
              <a:solidFill>
                <a:schemeClr val="tx1">
                  <a:lumMod val="50000"/>
                  <a:lumOff val="50000"/>
                </a:schemeClr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1600" smtClean="0">
              <a:solidFill>
                <a:srgbClr val="002A7E"/>
              </a:solidFill>
            </a:endParaRPr>
          </a:p>
          <a:p>
            <a:pPr algn="just"/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KINH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NGHIỆM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vi-VN" sz="1600" smtClean="0">
                <a:solidFill>
                  <a:srgbClr val="002A7E"/>
                </a:solidFill>
              </a:rPr>
              <a:t>●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Bác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sĩ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khám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và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điều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trị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ngoại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tổng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hợp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Bệnh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viện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a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vực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Hậu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Nghĩa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.</a:t>
            </a:r>
            <a:endParaRPr lang="vi-VN" sz="1600" smtClean="0">
              <a:solidFill>
                <a:schemeClr val="tx1">
                  <a:lumMod val="50000"/>
                  <a:lumOff val="50000"/>
                </a:schemeClr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1600" smtClean="0">
                <a:solidFill>
                  <a:srgbClr val="002A7E"/>
                </a:solidFill>
              </a:rPr>
              <a:t>●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Bác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sĩ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khám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và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điều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trị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tại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sản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Bệnh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viện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a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vực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Hậu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Nghĩa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.</a:t>
            </a:r>
            <a:endParaRPr lang="vi-VN" sz="1600" smtClean="0">
              <a:solidFill>
                <a:schemeClr val="tx1">
                  <a:lumMod val="50000"/>
                  <a:lumOff val="50000"/>
                </a:schemeClr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1600" smtClean="0">
                <a:solidFill>
                  <a:srgbClr val="002A7E"/>
                </a:solidFill>
              </a:rPr>
              <a:t>●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Bác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sĩ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khám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và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tư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vấn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tiêm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chủng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Bệnh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viện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a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Xuyên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Á</a:t>
            </a:r>
            <a:endParaRPr lang="vi-VN" sz="1600" smtClean="0">
              <a:solidFill>
                <a:schemeClr val="tx1">
                  <a:lumMod val="50000"/>
                  <a:lumOff val="50000"/>
                </a:schemeClr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16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CHỨNG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4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Bác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sĩ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a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hoa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Đại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h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ọc Y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Dược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Cần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Thơ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năm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2015</a:t>
            </a:r>
          </a:p>
          <a:p>
            <a:pPr algn="just">
              <a:lnSpc>
                <a:spcPct val="130000"/>
              </a:lnSpc>
            </a:pP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Sơ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bộ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Sản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–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phụ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khoa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bệnh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viện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Từ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Dũ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năm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VNF-Din" panose="020B0500040000020004" pitchFamily="34" charset="0"/>
                <a:cs typeface="VNF-Din" panose="020B0500040000020004" pitchFamily="34" charset="0"/>
              </a:rPr>
              <a:t> 2017 - 2018</a:t>
            </a:r>
            <a:endParaRPr lang="vi-VN" sz="1600" smtClean="0">
              <a:solidFill>
                <a:srgbClr val="002A7E"/>
              </a:solidFill>
              <a:latin typeface="VNF-Din" panose="020B0500040000020004" pitchFamily="34" charset="0"/>
              <a:cs typeface="VNF-Din" panose="020B05000400000200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846284" y="1709018"/>
            <a:ext cx="497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Khoa</a:t>
            </a:r>
            <a:r>
              <a:rPr lang="en-US" sz="28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khám</a:t>
            </a:r>
            <a:r>
              <a:rPr lang="en-US" sz="28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u="sng" err="1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bệnh</a:t>
            </a:r>
            <a:r>
              <a:rPr lang="en-US" sz="2800" u="sng" smtClean="0">
                <a:solidFill>
                  <a:srgbClr val="002A7E"/>
                </a:solidFill>
                <a:latin typeface="UTM Bebas" panose="02040603050506020204" pitchFamily="18" charset="0"/>
                <a:cs typeface="Arial" panose="020B0604020202020204" pitchFamily="34" charset="0"/>
              </a:rPr>
              <a:t> </a:t>
            </a:r>
            <a:endParaRPr lang="en-US" sz="2800" u="sng">
              <a:solidFill>
                <a:srgbClr val="002A7E"/>
              </a:solidFill>
              <a:latin typeface="UTM Beba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Dạ Thảo\HINH UP WEB\HINH BS_CC\02-Kham Benh\BS. NGUYỄN TRẦN HOÀNG PHÚC - K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485" y="3178630"/>
            <a:ext cx="3315330" cy="5065485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646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112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UTM Bebas</vt:lpstr>
      <vt:lpstr>VNF-Din</vt:lpstr>
      <vt:lpstr>Calibri</vt:lpstr>
      <vt:lpstr>Calibri Light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11</cp:revision>
  <dcterms:created xsi:type="dcterms:W3CDTF">2018-11-03T01:09:42Z</dcterms:created>
  <dcterms:modified xsi:type="dcterms:W3CDTF">2018-11-06T07:07:30Z</dcterms:modified>
</cp:coreProperties>
</file>